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-TE YING" initials="YTY" lastIdx="6" clrIdx="0">
    <p:extLst>
      <p:ext uri="{19B8F6BF-5375-455C-9EA6-DF929625EA0E}">
        <p15:presenceInfo xmlns:p15="http://schemas.microsoft.com/office/powerpoint/2012/main" userId="6ffcf2f1cc5861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504" y="200"/>
      </p:cViewPr>
      <p:guideLst/>
    </p:cSldViewPr>
  </p:slideViewPr>
  <p:outlineViewPr>
    <p:cViewPr>
      <p:scale>
        <a:sx n="33" d="100"/>
        <a:sy n="33" d="100"/>
      </p:scale>
      <p:origin x="0" y="-51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42.596" idx="2">
    <p:pos x="354" y="2249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58.605" idx="3">
    <p:pos x="511" y="3800"/>
    <p:text>報表建議合併成一張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19.768" idx="1">
    <p:pos x="6735" y="902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9:58.989" idx="4">
    <p:pos x="5295" y="0"/>
    <p:text>需要與前面更動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25.776" idx="5">
    <p:pos x="10" y="10"/>
    <p:text>需更動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49.871" idx="6">
    <p:pos x="539" y="1607"/>
    <p:text>待合併設計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22B9D7-26CE-BB4A-95B0-8579E71BB8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5A93E-F16C-EB46-B32B-0BFFC7E7B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4DE79-323B-0443-B59F-D31245520C28}" type="datetimeFigureOut">
              <a:rPr lang="en-TW" smtClean="0"/>
              <a:t>2022/1/3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0A821-79B1-AE40-BDED-55FCD642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D5995-8EDC-E046-8A65-3779B144E3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B6E2-7939-0E4E-A9C3-73E8EA0C8C4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9869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7DD-0918-40CC-B447-D8DC76FD3899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1FA7-E767-4768-A173-4B85CA449A72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7841-14AB-4B6E-97E8-39FC3E7A3AE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47945-7352-4FFF-8B8A-8B06B2F3AA8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57D6-CD72-4703-8F46-C1578511FA02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E9CC-3932-4C5C-B201-75CBB167E1F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74E9-23A8-453B-BEDD-231E44B2877E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A036-C9DD-4EF2-8143-A7824324714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78C3-3398-4AC5-85D8-8CB5C00871E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0BF4-63CD-47F0-8FF1-67011193997D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DF8D-CC75-457C-9DB7-3AA9AEBB6A88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991B7D-40E4-44AA-A069-9AF5A3D15B6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69304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D34C-CCF0-8B4A-816F-4344CAA4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收集</a:t>
            </a:r>
            <a:r>
              <a:rPr lang="zh-TW" altLang="en-US" dirty="0"/>
              <a:t> </a:t>
            </a:r>
            <a:r>
              <a:rPr lang="en-US" altLang="zh-TW" dirty="0"/>
              <a:t>E-mail </a:t>
            </a:r>
            <a:r>
              <a:rPr lang="en-TW" dirty="0"/>
              <a:t>目的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BA0-9431-7F45-9EDE-2CDA390C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用作會員註冊登入識別使用</a:t>
            </a:r>
          </a:p>
          <a:p>
            <a:r>
              <a:rPr lang="en-TW" dirty="0"/>
              <a:t>商品銷售統計報表 row-level permissions，依照設定的權限使用 E-mail 查看控管可看的部分</a:t>
            </a:r>
            <a:br>
              <a:rPr lang="en-TW" dirty="0"/>
            </a:br>
            <a:r>
              <a:rPr lang="en-TW" dirty="0"/>
              <a:t>(Google Data Studio)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85E2-4947-8F40-B22C-B6C18B1C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5968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LINE</a:t>
            </a:r>
            <a:r>
              <a:rPr lang="zh-TW" altLang="en-US" dirty="0">
                <a:ea typeface="DFKai-SB" panose="03000509000000000000" pitchFamily="49" charset="-120"/>
              </a:rPr>
              <a:t> 官方帳號整合 </a:t>
            </a:r>
            <a:r>
              <a:rPr lang="en-US" altLang="zh-TW" dirty="0">
                <a:ea typeface="DFKai-SB" panose="03000509000000000000" pitchFamily="49" charset="-120"/>
              </a:rPr>
              <a:t>- </a:t>
            </a:r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51399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42819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68317" y="1698490"/>
            <a:ext cx="2604696" cy="39599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AE110-C392-E44A-AA34-8A46CBFD03CE}"/>
              </a:ext>
            </a:extLst>
          </p:cNvPr>
          <p:cNvSpPr/>
          <p:nvPr/>
        </p:nvSpPr>
        <p:spPr>
          <a:xfrm>
            <a:off x="3113590" y="1412111"/>
            <a:ext cx="8044405" cy="508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1153</Words>
  <Application>Microsoft Macintosh PowerPoint</Application>
  <PresentationFormat>Widescreen</PresentationFormat>
  <Paragraphs>308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LINE 官方帳號整合 - GPU 購物小幫手 B2C Website 網站功能設計</vt:lpstr>
      <vt:lpstr>Website API 功能設計</vt:lpstr>
      <vt:lpstr>Website API 功能設計</vt:lpstr>
      <vt:lpstr>Website API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Presentation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  <vt:lpstr>收集 E-mail 目的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YAO-TE YING</cp:lastModifiedBy>
  <cp:revision>136</cp:revision>
  <cp:lastPrinted>2022-01-03T03:13:16Z</cp:lastPrinted>
  <dcterms:created xsi:type="dcterms:W3CDTF">2022-01-01T13:21:53Z</dcterms:created>
  <dcterms:modified xsi:type="dcterms:W3CDTF">2022-01-03T03:15:14Z</dcterms:modified>
</cp:coreProperties>
</file>